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rtl="1">
              <a:defRPr>
                <a:cs typeface="B Titr" pitchFamily="2" charset="-78"/>
              </a:defRPr>
            </a:lvl1pPr>
          </a:lstStyle>
          <a:p>
            <a:r>
              <a:rPr lang="fa-IR" dirty="0" smtClean="0"/>
              <a:t>عنوان: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cs typeface="B Titr" pitchFamily="2" charset="-7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a-IR" dirty="0" smtClean="0"/>
              <a:t>نویسندگان: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16632"/>
            <a:ext cx="8001000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8681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7128-4B67-4E6C-A4E9-AF0E3D11FE03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694D-7291-4D29-9CC9-36B7428E1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853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7128-4B67-4E6C-A4E9-AF0E3D11FE03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694D-7291-4D29-9CC9-36B7428E1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2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926975"/>
          </a:xfrm>
        </p:spPr>
        <p:txBody>
          <a:bodyPr/>
          <a:lstStyle>
            <a:lvl1pPr rtl="1">
              <a:defRPr>
                <a:solidFill>
                  <a:srgbClr val="FF0000"/>
                </a:solidFill>
                <a:cs typeface="B Titr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453955"/>
          </a:xfrm>
        </p:spPr>
        <p:txBody>
          <a:bodyPr/>
          <a:lstStyle>
            <a:lvl1pPr algn="r" rtl="1">
              <a:defRPr sz="2800">
                <a:cs typeface="B Zar" pitchFamily="2" charset="-78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633"/>
            <a:ext cx="800100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75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7128-4B67-4E6C-A4E9-AF0E3D11FE03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694D-7291-4D29-9CC9-36B7428E1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1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7128-4B67-4E6C-A4E9-AF0E3D11FE03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694D-7291-4D29-9CC9-36B7428E1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9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7128-4B67-4E6C-A4E9-AF0E3D11FE03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694D-7291-4D29-9CC9-36B7428E1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7128-4B67-4E6C-A4E9-AF0E3D11FE03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694D-7291-4D29-9CC9-36B7428E1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1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7128-4B67-4E6C-A4E9-AF0E3D11FE03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694D-7291-4D29-9CC9-36B7428E1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8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7128-4B67-4E6C-A4E9-AF0E3D11FE03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694D-7291-4D29-9CC9-36B7428E1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04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7128-4B67-4E6C-A4E9-AF0E3D11FE03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E694D-7291-4D29-9CC9-36B7428E1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90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17128-4B67-4E6C-A4E9-AF0E3D11FE03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E694D-7291-4D29-9CC9-36B7428E1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0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85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35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85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Dr.Abdekhoda</dc:creator>
  <cp:lastModifiedBy>Dr.Abdekhoda</cp:lastModifiedBy>
  <cp:revision>3</cp:revision>
  <dcterms:created xsi:type="dcterms:W3CDTF">2016-10-29T11:27:52Z</dcterms:created>
  <dcterms:modified xsi:type="dcterms:W3CDTF">2016-10-29T11:36:23Z</dcterms:modified>
</cp:coreProperties>
</file>